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in7b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in7b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in7b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in7b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in7b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in7b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in7b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in9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in7b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in9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in7b-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in7b-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in7b-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in7b-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in7b-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in7b-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in7b-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in7b-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in7b-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in7b-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in7b-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in7b-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